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es-N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28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NI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NI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4028614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NI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NI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77065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NI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NI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1787523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NI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NI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110651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NI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2169550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NI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NI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NI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1443838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NI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NI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NI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4010456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NI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2459545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597740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NI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NI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558399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NI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NI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0233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NI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NI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35DA8-9855-4D43-815A-A05CDAF0B031}" type="datetimeFigureOut">
              <a:rPr lang="es-NI" smtClean="0"/>
              <a:t>29/9/2017</a:t>
            </a:fld>
            <a:endParaRPr lang="es-NI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NI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CFE6C-F130-4029-8D23-5CCE3FD081BE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1599114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N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5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6.jpe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116" y="191815"/>
            <a:ext cx="7514035" cy="680545"/>
          </a:xfrm>
        </p:spPr>
        <p:txBody>
          <a:bodyPr>
            <a:normAutofit fontScale="90000"/>
          </a:bodyPr>
          <a:lstStyle/>
          <a:p>
            <a:pPr algn="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Direct Marketing Channel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6 Imagen" descr="agent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086" y="1135116"/>
            <a:ext cx="2539143" cy="2543505"/>
          </a:xfrm>
          <a:prstGeom prst="rect">
            <a:avLst/>
          </a:prstGeom>
        </p:spPr>
      </p:pic>
      <p:pic>
        <p:nvPicPr>
          <p:cNvPr id="4" name="3 Imagen" descr="customerscree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124" y="1126294"/>
            <a:ext cx="2609193" cy="2499777"/>
          </a:xfrm>
          <a:prstGeom prst="rect">
            <a:avLst/>
          </a:prstGeom>
        </p:spPr>
      </p:pic>
      <p:pic>
        <p:nvPicPr>
          <p:cNvPr id="9" name="8 Imagen" descr="portfolio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7041" y="3782852"/>
            <a:ext cx="2498835" cy="2812391"/>
          </a:xfrm>
          <a:prstGeom prst="rect">
            <a:avLst/>
          </a:prstGeom>
        </p:spPr>
      </p:pic>
      <p:pic>
        <p:nvPicPr>
          <p:cNvPr id="10" name="9 Imagen" descr="Call-Center-Agents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5689" y="4708636"/>
            <a:ext cx="1190297" cy="1744716"/>
          </a:xfrm>
          <a:prstGeom prst="rect">
            <a:avLst/>
          </a:prstGeom>
        </p:spPr>
      </p:pic>
      <p:pic>
        <p:nvPicPr>
          <p:cNvPr id="11" name="10 Imagen" descr="78052937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3103" y="1135115"/>
            <a:ext cx="1335470" cy="2061340"/>
          </a:xfrm>
          <a:prstGeom prst="rect">
            <a:avLst/>
          </a:prstGeom>
        </p:spPr>
      </p:pic>
      <p:pic>
        <p:nvPicPr>
          <p:cNvPr id="12" name="11 Imagen" descr="smiling-computer-user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5593" y="296179"/>
            <a:ext cx="1431707" cy="1677872"/>
          </a:xfrm>
          <a:prstGeom prst="rect">
            <a:avLst/>
          </a:prstGeom>
        </p:spPr>
      </p:pic>
      <p:pic>
        <p:nvPicPr>
          <p:cNvPr id="14" name="13 Imagen" descr="help for financial advisors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45421" y="3751591"/>
            <a:ext cx="2624959" cy="277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58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07827" y="181304"/>
            <a:ext cx="7514035" cy="733097"/>
          </a:xfrm>
        </p:spPr>
        <p:txBody>
          <a:bodyPr>
            <a:normAutofit fontScale="90000"/>
          </a:bodyPr>
          <a:lstStyle/>
          <a:p>
            <a:pPr algn="r"/>
            <a:r>
              <a:rPr lang="es-E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Direct</a:t>
            </a:r>
            <a:r>
              <a:rPr lang="es-E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Marketing </a:t>
            </a:r>
            <a:r>
              <a:rPr lang="es-E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Channel</a:t>
            </a: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2 Imagen" descr="financial advising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332" y="3984018"/>
            <a:ext cx="2609193" cy="2500865"/>
          </a:xfrm>
          <a:prstGeom prst="rect">
            <a:avLst/>
          </a:prstGeom>
        </p:spPr>
      </p:pic>
      <p:pic>
        <p:nvPicPr>
          <p:cNvPr id="4" name="3 Imagen" descr="marketing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649" y="3815257"/>
            <a:ext cx="2612613" cy="2685393"/>
          </a:xfrm>
          <a:prstGeom prst="rect">
            <a:avLst/>
          </a:prstGeom>
        </p:spPr>
      </p:pic>
      <p:pic>
        <p:nvPicPr>
          <p:cNvPr id="5" name="4 Imagen" descr="spendi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5152" y="1042162"/>
            <a:ext cx="2559308" cy="2628411"/>
          </a:xfrm>
          <a:prstGeom prst="rect">
            <a:avLst/>
          </a:prstGeom>
        </p:spPr>
      </p:pic>
      <p:pic>
        <p:nvPicPr>
          <p:cNvPr id="6" name="5 Imagen" descr="smiling-computer-user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49" y="266543"/>
            <a:ext cx="1431707" cy="1677872"/>
          </a:xfrm>
          <a:prstGeom prst="rect">
            <a:avLst/>
          </a:prstGeom>
        </p:spPr>
      </p:pic>
      <p:pic>
        <p:nvPicPr>
          <p:cNvPr id="7" name="6 Imagen" descr="annuities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1771" y="979350"/>
            <a:ext cx="2568671" cy="2637029"/>
          </a:xfrm>
          <a:prstGeom prst="rect">
            <a:avLst/>
          </a:prstGeom>
        </p:spPr>
      </p:pic>
      <p:pic>
        <p:nvPicPr>
          <p:cNvPr id="8" name="7 Imagen" descr="78052937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56975" y="1042161"/>
            <a:ext cx="1335470" cy="206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29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010759" y="231228"/>
            <a:ext cx="7514035" cy="722586"/>
          </a:xfrm>
        </p:spPr>
        <p:txBody>
          <a:bodyPr>
            <a:normAutofit fontScale="90000"/>
          </a:bodyPr>
          <a:lstStyle/>
          <a:p>
            <a:pPr algn="r"/>
            <a:r>
              <a:rPr lang="es-E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Wealth</a:t>
            </a:r>
            <a:r>
              <a:rPr lang="es-E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Management Mobile</a:t>
            </a: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1 Imagen" descr="menu"/>
          <p:cNvPicPr/>
          <p:nvPr/>
        </p:nvPicPr>
        <p:blipFill>
          <a:blip r:embed="rId2"/>
          <a:stretch>
            <a:fillRect/>
          </a:stretch>
        </p:blipFill>
        <p:spPr>
          <a:xfrm>
            <a:off x="102474" y="1114098"/>
            <a:ext cx="2057401" cy="5559972"/>
          </a:xfrm>
          <a:prstGeom prst="rect">
            <a:avLst/>
          </a:prstGeom>
        </p:spPr>
      </p:pic>
      <p:pic>
        <p:nvPicPr>
          <p:cNvPr id="4" name="2 Imagen" descr="portfolio"/>
          <p:cNvPicPr/>
          <p:nvPr/>
        </p:nvPicPr>
        <p:blipFill>
          <a:blip r:embed="rId3"/>
          <a:stretch>
            <a:fillRect/>
          </a:stretch>
        </p:blipFill>
        <p:spPr>
          <a:xfrm>
            <a:off x="2262352" y="1198179"/>
            <a:ext cx="2159876" cy="5465380"/>
          </a:xfrm>
          <a:prstGeom prst="rect">
            <a:avLst/>
          </a:prstGeom>
        </p:spPr>
      </p:pic>
      <p:pic>
        <p:nvPicPr>
          <p:cNvPr id="5" name="3 Imagen" descr="statements"/>
          <p:cNvPicPr/>
          <p:nvPr/>
        </p:nvPicPr>
        <p:blipFill>
          <a:blip r:embed="rId4"/>
          <a:stretch>
            <a:fillRect/>
          </a:stretch>
        </p:blipFill>
        <p:spPr>
          <a:xfrm>
            <a:off x="4524704" y="1219200"/>
            <a:ext cx="2144110" cy="5370786"/>
          </a:xfrm>
          <a:prstGeom prst="rect">
            <a:avLst/>
          </a:prstGeom>
        </p:spPr>
      </p:pic>
      <p:pic>
        <p:nvPicPr>
          <p:cNvPr id="6" name="5 Imagen" descr="payments"/>
          <p:cNvPicPr/>
          <p:nvPr/>
        </p:nvPicPr>
        <p:blipFill>
          <a:blip r:embed="rId5"/>
          <a:stretch>
            <a:fillRect/>
          </a:stretch>
        </p:blipFill>
        <p:spPr>
          <a:xfrm>
            <a:off x="6809594" y="1187670"/>
            <a:ext cx="2168869" cy="536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41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52648" y="139262"/>
            <a:ext cx="7514035" cy="985345"/>
          </a:xfrm>
        </p:spPr>
        <p:txBody>
          <a:bodyPr/>
          <a:lstStyle/>
          <a:p>
            <a:pPr algn="r"/>
            <a:r>
              <a:rPr lang="es-E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Wealth</a:t>
            </a:r>
            <a:r>
              <a:rPr lang="es-E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Management Mobile</a:t>
            </a: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6 Imagen" descr="check_deposits"/>
          <p:cNvPicPr/>
          <p:nvPr/>
        </p:nvPicPr>
        <p:blipFill>
          <a:blip r:embed="rId2"/>
          <a:stretch>
            <a:fillRect/>
          </a:stretch>
        </p:blipFill>
        <p:spPr>
          <a:xfrm>
            <a:off x="1001110" y="1186191"/>
            <a:ext cx="2153102" cy="5305425"/>
          </a:xfrm>
          <a:prstGeom prst="rect">
            <a:avLst/>
          </a:prstGeom>
        </p:spPr>
      </p:pic>
      <p:pic>
        <p:nvPicPr>
          <p:cNvPr id="4" name="7 Imagen" descr="market information"/>
          <p:cNvPicPr/>
          <p:nvPr/>
        </p:nvPicPr>
        <p:blipFill>
          <a:blip r:embed="rId3"/>
          <a:stretch>
            <a:fillRect/>
          </a:stretch>
        </p:blipFill>
        <p:spPr>
          <a:xfrm>
            <a:off x="3547243" y="1217723"/>
            <a:ext cx="2151992" cy="5305425"/>
          </a:xfrm>
          <a:prstGeom prst="rect">
            <a:avLst/>
          </a:prstGeom>
        </p:spPr>
      </p:pic>
      <p:pic>
        <p:nvPicPr>
          <p:cNvPr id="5" name="8 Imagen" descr="financial_advising"/>
          <p:cNvPicPr/>
          <p:nvPr/>
        </p:nvPicPr>
        <p:blipFill>
          <a:blip r:embed="rId4"/>
          <a:stretch>
            <a:fillRect/>
          </a:stretch>
        </p:blipFill>
        <p:spPr>
          <a:xfrm>
            <a:off x="6218389" y="1175681"/>
            <a:ext cx="2137335" cy="53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82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99944" y="149773"/>
            <a:ext cx="7514035" cy="733097"/>
          </a:xfrm>
        </p:spPr>
        <p:txBody>
          <a:bodyPr>
            <a:normAutofit fontScale="90000"/>
          </a:bodyPr>
          <a:lstStyle/>
          <a:p>
            <a:pPr algn="r"/>
            <a:r>
              <a:rPr lang="es-E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Insurance</a:t>
            </a:r>
            <a:r>
              <a:rPr lang="es-E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E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Self-Service</a:t>
            </a: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3 Imagen" descr="insurance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954" y="882869"/>
            <a:ext cx="2677515" cy="2816772"/>
          </a:xfrm>
          <a:prstGeom prst="rect">
            <a:avLst/>
          </a:prstGeom>
        </p:spPr>
      </p:pic>
      <p:pic>
        <p:nvPicPr>
          <p:cNvPr id="5" name="4 Imagen" descr="insurance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898" y="882870"/>
            <a:ext cx="2741254" cy="2690647"/>
          </a:xfrm>
          <a:prstGeom prst="rect">
            <a:avLst/>
          </a:prstGeom>
        </p:spPr>
      </p:pic>
      <p:pic>
        <p:nvPicPr>
          <p:cNvPr id="6" name="5 Imagen" descr="smiling-computer-use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14" y="308583"/>
            <a:ext cx="1376527" cy="2319002"/>
          </a:xfrm>
          <a:prstGeom prst="rect">
            <a:avLst/>
          </a:prstGeom>
        </p:spPr>
      </p:pic>
      <p:pic>
        <p:nvPicPr>
          <p:cNvPr id="7" name="6 Imagen" descr="insurance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0478" y="3909847"/>
            <a:ext cx="2679405" cy="2674883"/>
          </a:xfrm>
          <a:prstGeom prst="rect">
            <a:avLst/>
          </a:prstGeom>
        </p:spPr>
      </p:pic>
      <p:pic>
        <p:nvPicPr>
          <p:cNvPr id="8" name="7 Imagen" descr="insurance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4761" y="3855820"/>
            <a:ext cx="2719040" cy="2776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76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13234" y="202327"/>
            <a:ext cx="7514035" cy="617481"/>
          </a:xfrm>
        </p:spPr>
        <p:txBody>
          <a:bodyPr>
            <a:normAutofit fontScale="90000"/>
          </a:bodyPr>
          <a:lstStyle/>
          <a:p>
            <a:pPr algn="r"/>
            <a:r>
              <a:rPr lang="es-E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Insurance</a:t>
            </a:r>
            <a:r>
              <a:rPr lang="es-E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Mobile</a:t>
            </a: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2 Imagen" descr="mobil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67" y="872359"/>
            <a:ext cx="2140974" cy="5496910"/>
          </a:xfrm>
          <a:prstGeom prst="rect">
            <a:avLst/>
          </a:prstGeom>
        </p:spPr>
      </p:pic>
      <p:pic>
        <p:nvPicPr>
          <p:cNvPr id="4" name="3 Imagen" descr="claims mobil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0174" y="870880"/>
            <a:ext cx="2167758" cy="5540431"/>
          </a:xfrm>
          <a:prstGeom prst="rect">
            <a:avLst/>
          </a:prstGeom>
        </p:spPr>
      </p:pic>
      <p:pic>
        <p:nvPicPr>
          <p:cNvPr id="5" name="4 Imagen" descr="quot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1973" y="767258"/>
            <a:ext cx="2159875" cy="564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41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16</Words>
  <Application>Microsoft Office PowerPoint</Application>
  <PresentationFormat>Presentación en pantalla (4:3)</PresentationFormat>
  <Paragraphs>6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7" baseType="lpstr">
      <vt:lpstr>Tema de Office</vt:lpstr>
      <vt:lpstr>Direct Marketing Channel</vt:lpstr>
      <vt:lpstr>Direct Marketing Channel</vt:lpstr>
      <vt:lpstr>Wealth Management Mobile</vt:lpstr>
      <vt:lpstr>Wealth Management Mobile</vt:lpstr>
      <vt:lpstr>Insurance Self-Service</vt:lpstr>
      <vt:lpstr>Insurance Mobile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 Marketing Channel</dc:title>
  <dc:creator>RubeniaOlaska Borge Flores</dc:creator>
  <cp:lastModifiedBy>RubeniaOlaska Borge Flores</cp:lastModifiedBy>
  <cp:revision>1</cp:revision>
  <dcterms:created xsi:type="dcterms:W3CDTF">2017-09-30T04:37:34Z</dcterms:created>
  <dcterms:modified xsi:type="dcterms:W3CDTF">2017-09-30T04:39:13Z</dcterms:modified>
</cp:coreProperties>
</file>

<file path=docProps/thumbnail.jpeg>
</file>